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0"/>
  </p:notesMasterIdLst>
  <p:sldIdLst>
    <p:sldId id="280" r:id="rId2"/>
    <p:sldId id="281" r:id="rId3"/>
    <p:sldId id="282" r:id="rId4"/>
    <p:sldId id="294" r:id="rId5"/>
    <p:sldId id="300" r:id="rId6"/>
    <p:sldId id="295" r:id="rId7"/>
    <p:sldId id="283" r:id="rId8"/>
    <p:sldId id="284" r:id="rId9"/>
    <p:sldId id="285" r:id="rId10"/>
    <p:sldId id="286" r:id="rId11"/>
    <p:sldId id="301" r:id="rId12"/>
    <p:sldId id="302" r:id="rId13"/>
    <p:sldId id="287" r:id="rId14"/>
    <p:sldId id="304" r:id="rId15"/>
    <p:sldId id="305" r:id="rId16"/>
    <p:sldId id="288" r:id="rId17"/>
    <p:sldId id="289" r:id="rId18"/>
    <p:sldId id="290" r:id="rId19"/>
    <p:sldId id="296" r:id="rId20"/>
    <p:sldId id="307" r:id="rId21"/>
    <p:sldId id="306" r:id="rId22"/>
    <p:sldId id="297" r:id="rId23"/>
    <p:sldId id="298" r:id="rId24"/>
    <p:sldId id="308" r:id="rId25"/>
    <p:sldId id="299" r:id="rId26"/>
    <p:sldId id="313" r:id="rId27"/>
    <p:sldId id="318" r:id="rId28"/>
    <p:sldId id="314" r:id="rId29"/>
    <p:sldId id="319" r:id="rId30"/>
    <p:sldId id="315" r:id="rId31"/>
    <p:sldId id="320" r:id="rId32"/>
    <p:sldId id="321" r:id="rId33"/>
    <p:sldId id="322" r:id="rId34"/>
    <p:sldId id="316" r:id="rId35"/>
    <p:sldId id="323" r:id="rId36"/>
    <p:sldId id="317" r:id="rId37"/>
    <p:sldId id="324" r:id="rId38"/>
    <p:sldId id="325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FF"/>
    <a:srgbClr val="034EA2"/>
    <a:srgbClr val="717273"/>
    <a:srgbClr val="5FB4E6"/>
    <a:srgbClr val="0047BB"/>
    <a:srgbClr val="103F74"/>
    <a:srgbClr val="B5D3F5"/>
    <a:srgbClr val="A7265C"/>
    <a:srgbClr val="A8A9AD"/>
    <a:srgbClr val="0C2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94660"/>
  </p:normalViewPr>
  <p:slideViewPr>
    <p:cSldViewPr>
      <p:cViewPr varScale="1">
        <p:scale>
          <a:sx n="108" d="100"/>
          <a:sy n="108" d="100"/>
        </p:scale>
        <p:origin x="199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A79EC-4D36-4FC1-B81D-BB24D797C14C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9D81F-11B7-458F-B8DB-3F84825B08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solidFill>
            <a:srgbClr val="0C2E86"/>
          </a:solidFill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rgbClr val="034EA2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rgbClr val="5FB4E6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rgbClr val="717273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451" y="24382"/>
            <a:ext cx="1605111" cy="14177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050" dirty="0">
              <a:effectLst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62583E1-AAAD-4D84-ACC2-1A3ABC7DACB5}" type="datetimeFigureOut">
              <a:rPr lang="ko-KR" altLang="en-US" smtClean="0"/>
              <a:pPr/>
              <a:t>2023-10-18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rgbClr val="0C2E86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11921F6-F206-42AD-8A20-C39A6D0F3F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665" y="4221088"/>
            <a:ext cx="430887" cy="2592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eaVert" wrap="square" rtlCol="0">
            <a:spAutoFit/>
          </a:bodyPr>
          <a:lstStyle/>
          <a:p>
            <a:r>
              <a:rPr lang="en-US" altLang="ko-KR" sz="1600" baseline="0" dirty="0">
                <a:ln>
                  <a:noFill/>
                </a:ln>
                <a:solidFill>
                  <a:srgbClr val="103F74"/>
                </a:solidFill>
                <a:effectLst>
                  <a:glow rad="12700">
                    <a:srgbClr val="A7265C">
                      <a:alpha val="25000"/>
                    </a:srgbClr>
                  </a:glow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+mn-ea"/>
              </a:rPr>
              <a:t>Virtual Reality</a:t>
            </a:r>
            <a:endParaRPr lang="ko-KR" altLang="en-US" sz="1600" baseline="0" dirty="0">
              <a:ln>
                <a:noFill/>
              </a:ln>
              <a:solidFill>
                <a:srgbClr val="103F74"/>
              </a:solidFill>
              <a:effectLst>
                <a:glow rad="12700">
                  <a:srgbClr val="A7265C">
                    <a:alpha val="25000"/>
                  </a:srgbClr>
                </a:glow>
                <a:reflection blurRad="6350" stA="55000" endA="300" endPos="45500" dir="5400000" sy="-100000" algn="bl" rotWithShape="0"/>
              </a:effectLst>
              <a:latin typeface="Broadway" pitchFamily="82" charset="0"/>
              <a:ea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15" y="6049325"/>
            <a:ext cx="1729110" cy="6843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1" hangingPunct="1">
        <a:spcBef>
          <a:spcPct val="0"/>
        </a:spcBef>
        <a:buNone/>
        <a:defRPr kumimoji="0" sz="3600" b="1" kern="1200">
          <a:solidFill>
            <a:schemeClr val="tx2"/>
          </a:solidFill>
          <a:latin typeface="+mn-ea"/>
          <a:ea typeface="+mn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ea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1600" kern="1200">
          <a:solidFill>
            <a:schemeClr val="tx1"/>
          </a:solidFill>
          <a:latin typeface="+mn-ea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1400" kern="1200">
          <a:solidFill>
            <a:schemeClr val="tx1"/>
          </a:solidFill>
          <a:latin typeface="+mn-ea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.oculus.com/downloads/unity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culus.com/setup/?locale=ko_K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effectLst>
            <a:outerShdw blurRad="50800" dist="50800" dir="5400000" sx="42000" sy="42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</a:bodyPr>
          <a:lstStyle/>
          <a:p>
            <a:endParaRPr lang="en-US" altLang="ko-KR" sz="2000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  <a:p>
            <a:endParaRPr lang="en-US" altLang="ko-KR" sz="2000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  <a:p>
            <a:r>
              <a:rPr lang="en-US" altLang="ko-KR" sz="2000" b="1" dirty="0">
                <a:effectLst>
                  <a:reflection blurRad="6350" stA="55000" endA="300" endPos="45500" dir="5400000" sy="-100000" algn="bl" rotWithShape="0"/>
                </a:effectLst>
                <a:latin typeface="+mn-ea"/>
              </a:rPr>
              <a:t>Jin-Mo Kim</a:t>
            </a:r>
          </a:p>
          <a:p>
            <a:r>
              <a:rPr lang="en-US" altLang="ko-KR" sz="1600" i="1">
                <a:effectLst>
                  <a:reflection blurRad="6350" stA="55000" endA="300" endPos="45500" dir="5400000" sy="-100000" algn="bl" rotWithShape="0"/>
                </a:effectLst>
                <a:latin typeface="+mn-ea"/>
              </a:rPr>
              <a:t>jinm</a:t>
            </a:r>
            <a:r>
              <a:rPr lang="en-US" altLang="ko-KR" sz="1600" i="1">
                <a:effectLst>
                  <a:reflection blurRad="6350" stA="55000" endA="300" endPos="45500" dir="5400000" sy="-100000" algn="bl" rotWithShape="0"/>
                </a:effectLst>
              </a:rPr>
              <a:t>o.kim@hansung.ac.kr</a:t>
            </a:r>
            <a:endParaRPr lang="ko-KR" altLang="en-US" sz="1600" i="1" dirty="0">
              <a:effectLst>
                <a:reflection blurRad="6350" stA="55000" endA="300" endPos="45500" dir="5400000" sy="-100000" algn="bl" rotWithShape="0"/>
              </a:effectLst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/>
          <a:lstStyle/>
          <a:p>
            <a:r>
              <a:rPr lang="en-US" altLang="ko-KR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Advanced VR – Oculus</a:t>
            </a:r>
            <a:br>
              <a:rPr lang="en-US" altLang="ko-KR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altLang="ko-KR" sz="2400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(Chapter 7)</a:t>
            </a:r>
            <a:endParaRPr lang="ko-KR" altLang="en-US" sz="2400" b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10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 Project Oculus Setup - 2019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Integration for Unity</a:t>
            </a:r>
          </a:p>
          <a:p>
            <a:pPr lvl="1"/>
            <a:r>
              <a:rPr lang="en-US" altLang="ko-KR" dirty="0"/>
              <a:t>Player Settings – Version 2019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Unity</a:t>
            </a:r>
            <a:r>
              <a:rPr lang="ko-KR" altLang="en-US" dirty="0"/>
              <a:t>에서 실행을 위한 설정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1026" name="Picture 2" descr="Enable VR support in Unity editor in player sett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76872"/>
            <a:ext cx="2857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64720"/>
          <a:stretch/>
        </p:blipFill>
        <p:spPr>
          <a:xfrm>
            <a:off x="179512" y="4437112"/>
            <a:ext cx="8856984" cy="19529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63688" y="5301208"/>
            <a:ext cx="5688632" cy="57606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53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Unity Project Oculus Setup - 2021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템플릿</a:t>
            </a:r>
            <a:endParaRPr lang="en-US" altLang="ko-KR" dirty="0"/>
          </a:p>
          <a:p>
            <a:pPr lvl="1"/>
            <a:r>
              <a:rPr lang="en-US" altLang="ko-KR" dirty="0"/>
              <a:t>VR </a:t>
            </a:r>
            <a:r>
              <a:rPr lang="ko-KR" altLang="en-US" dirty="0"/>
              <a:t>템플릿으로 프로젝트 생성</a:t>
            </a:r>
            <a:endParaRPr lang="en-US" altLang="ko-KR" dirty="0"/>
          </a:p>
          <a:p>
            <a:pPr lvl="1"/>
            <a:r>
              <a:rPr lang="en-US" altLang="ko-KR" dirty="0"/>
              <a:t>Edit </a:t>
            </a:r>
            <a:r>
              <a:rPr lang="en-US" altLang="ko-KR" dirty="0">
                <a:sym typeface="Wingdings" panose="05000000000000000000" pitchFamily="2" charset="2"/>
              </a:rPr>
              <a:t> Project Settings  XR Plug-in Management: Oculus </a:t>
            </a:r>
            <a:r>
              <a:rPr lang="ko-KR" altLang="en-US" dirty="0">
                <a:sym typeface="Wingdings" panose="05000000000000000000" pitchFamily="2" charset="2"/>
              </a:rPr>
              <a:t>체크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106" t="7180" r="51932" b="13301"/>
          <a:stretch/>
        </p:blipFill>
        <p:spPr>
          <a:xfrm>
            <a:off x="78654" y="2636912"/>
            <a:ext cx="3008218" cy="33123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636912"/>
            <a:ext cx="5904656" cy="41430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139952" y="3716478"/>
            <a:ext cx="985963" cy="169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95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SampleScene</a:t>
            </a:r>
            <a:endParaRPr lang="en-US" altLang="ko-KR" dirty="0"/>
          </a:p>
          <a:p>
            <a:pPr lvl="1"/>
            <a:r>
              <a:rPr lang="ko-KR" altLang="en-US" dirty="0" err="1"/>
              <a:t>유니티에서</a:t>
            </a:r>
            <a:r>
              <a:rPr lang="ko-KR" altLang="en-US" dirty="0"/>
              <a:t> 제공하는 샘플 장면을 활용하면</a:t>
            </a:r>
            <a:r>
              <a:rPr lang="en-US" altLang="ko-KR" dirty="0"/>
              <a:t>, VR HMD</a:t>
            </a:r>
            <a:r>
              <a:rPr lang="ko-KR" altLang="en-US" dirty="0"/>
              <a:t>와 바로 연결하여 디스플레이 및 컨트롤러 연동이 가능</a:t>
            </a:r>
            <a:endParaRPr lang="en-US" altLang="ko-KR" dirty="0"/>
          </a:p>
          <a:p>
            <a:pPr lvl="2"/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오큘러스의</a:t>
            </a:r>
            <a:r>
              <a:rPr lang="ko-KR" altLang="en-US" dirty="0"/>
              <a:t> 주요 기능 사용에는 제한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214" t="7340" r="37629" b="46731"/>
          <a:stretch/>
        </p:blipFill>
        <p:spPr>
          <a:xfrm>
            <a:off x="755576" y="2924944"/>
            <a:ext cx="8216479" cy="32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Integration for Unity</a:t>
            </a:r>
          </a:p>
          <a:p>
            <a:pPr lvl="1"/>
            <a:r>
              <a:rPr lang="en-US" altLang="ko-KR" dirty="0"/>
              <a:t>Download the Oculus Integration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Asset Store  </a:t>
            </a:r>
            <a:r>
              <a:rPr lang="en-US" altLang="ko-KR" dirty="0"/>
              <a:t>Oculus Integration</a:t>
            </a:r>
          </a:p>
          <a:p>
            <a:pPr lvl="2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9687" t="36345" r="17314" b="17408"/>
          <a:stretch/>
        </p:blipFill>
        <p:spPr>
          <a:xfrm>
            <a:off x="449822" y="2475384"/>
            <a:ext cx="8555556" cy="34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9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Integration for Unity</a:t>
            </a:r>
          </a:p>
          <a:p>
            <a:pPr lvl="1"/>
            <a:r>
              <a:rPr lang="en-US" altLang="ko-KR" dirty="0"/>
              <a:t>Download the Oculus Integration 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Asset Store  </a:t>
            </a:r>
            <a:r>
              <a:rPr lang="en-US" altLang="ko-KR" dirty="0"/>
              <a:t>Oculus Integration</a:t>
            </a:r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7" y="2416756"/>
            <a:ext cx="6293069" cy="444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44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 – 2019.3</a:t>
            </a:r>
            <a:r>
              <a:rPr lang="ko-KR" altLang="en-US" dirty="0"/>
              <a:t>이하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Developer</a:t>
            </a:r>
          </a:p>
          <a:p>
            <a:pPr lvl="1"/>
            <a:r>
              <a:rPr lang="en-US" altLang="ko-KR" dirty="0">
                <a:hlinkClick r:id="rId2"/>
              </a:rPr>
              <a:t>https://developer.oculus.com/downloads/unity/</a:t>
            </a:r>
            <a:endParaRPr lang="en-US" altLang="ko-KR" dirty="0"/>
          </a:p>
          <a:p>
            <a:pPr lvl="1"/>
            <a:r>
              <a:rPr lang="en-US" altLang="ko-KR" dirty="0"/>
              <a:t>SDK</a:t>
            </a:r>
            <a:r>
              <a:rPr lang="ko-KR" altLang="en-US" dirty="0"/>
              <a:t>를 직접 다운받아 </a:t>
            </a:r>
            <a:r>
              <a:rPr lang="ko-KR" altLang="en-US" dirty="0" err="1"/>
              <a:t>임포트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2206" t="7996" r="16919" b="3321"/>
          <a:stretch/>
        </p:blipFill>
        <p:spPr>
          <a:xfrm>
            <a:off x="2555776" y="2492896"/>
            <a:ext cx="6264696" cy="424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37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OVR Player</a:t>
            </a:r>
          </a:p>
          <a:p>
            <a:pPr lvl="1"/>
            <a:r>
              <a:rPr lang="en-US" altLang="ko-KR" dirty="0"/>
              <a:t>Assets </a:t>
            </a:r>
            <a:r>
              <a:rPr lang="en-US" altLang="ko-KR" dirty="0">
                <a:sym typeface="Wingdings" panose="05000000000000000000" pitchFamily="2" charset="2"/>
              </a:rPr>
              <a:t> Oculus  VR  Prefab  </a:t>
            </a:r>
            <a:r>
              <a:rPr lang="en-US" altLang="ko-KR" dirty="0" err="1">
                <a:sym typeface="Wingdings" panose="05000000000000000000" pitchFamily="2" charset="2"/>
              </a:rPr>
              <a:t>OVRPlayerController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Scene</a:t>
            </a:r>
            <a:r>
              <a:rPr lang="ko-KR" altLang="en-US" dirty="0">
                <a:sym typeface="Wingdings" panose="05000000000000000000" pitchFamily="2" charset="2"/>
              </a:rPr>
              <a:t>에 등록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Oculus </a:t>
            </a:r>
            <a:r>
              <a:rPr lang="ko-KR" altLang="en-US" dirty="0">
                <a:sym typeface="Wingdings" panose="05000000000000000000" pitchFamily="2" charset="2"/>
              </a:rPr>
              <a:t>카메라 정보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플레이어 이동 등에 기능이 구현되어 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268" r="24724" b="46074"/>
          <a:stretch/>
        </p:blipFill>
        <p:spPr>
          <a:xfrm>
            <a:off x="88248" y="2972012"/>
            <a:ext cx="8967828" cy="30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0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OVR Player + Hand Model: Default Mode</a:t>
            </a:r>
          </a:p>
          <a:p>
            <a:pPr lvl="1"/>
            <a:r>
              <a:rPr lang="en-US" altLang="ko-KR" dirty="0"/>
              <a:t>Assets </a:t>
            </a:r>
            <a:r>
              <a:rPr lang="en-US" altLang="ko-KR" dirty="0">
                <a:sym typeface="Wingdings" panose="05000000000000000000" pitchFamily="2" charset="2"/>
              </a:rPr>
              <a:t> Oculus  VR  Prefab  </a:t>
            </a:r>
            <a:r>
              <a:rPr lang="en-US" altLang="ko-KR" dirty="0" err="1">
                <a:sym typeface="Wingdings" panose="05000000000000000000" pitchFamily="2" charset="2"/>
              </a:rPr>
              <a:t>OVRControllerPrefab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OVRCameraRig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en-US" altLang="ko-KR" dirty="0" err="1">
                <a:sym typeface="Wingdings" panose="05000000000000000000" pitchFamily="2" charset="2"/>
              </a:rPr>
              <a:t>TrackingSpace</a:t>
            </a:r>
            <a:r>
              <a:rPr lang="en-US" altLang="ko-KR" dirty="0">
                <a:sym typeface="Wingdings" panose="05000000000000000000" pitchFamily="2" charset="2"/>
              </a:rPr>
              <a:t> Left(Right)</a:t>
            </a:r>
            <a:r>
              <a:rPr lang="en-US" altLang="ko-KR" dirty="0" err="1">
                <a:sym typeface="Wingdings" panose="05000000000000000000" pitchFamily="2" charset="2"/>
              </a:rPr>
              <a:t>HandAnhcor</a:t>
            </a:r>
            <a:r>
              <a:rPr lang="en-US" altLang="ko-KR" dirty="0">
                <a:sym typeface="Wingdings" panose="05000000000000000000" pitchFamily="2" charset="2"/>
              </a:rPr>
              <a:t>  Left(Right)</a:t>
            </a:r>
            <a:r>
              <a:rPr lang="en-US" altLang="ko-KR" dirty="0" err="1">
                <a:sym typeface="Wingdings" panose="05000000000000000000" pitchFamily="2" charset="2"/>
              </a:rPr>
              <a:t>ControllerAnchor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자식 객체로 등록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controller </a:t>
            </a:r>
            <a:r>
              <a:rPr lang="ko-KR" altLang="en-US" dirty="0">
                <a:sym typeface="Wingdings" panose="05000000000000000000" pitchFamily="2" charset="2"/>
              </a:rPr>
              <a:t>속성은 현재 컨트롤러에 맞게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40768" y="6390699"/>
            <a:ext cx="5908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b="1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컨트롤러 입력의 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경우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HMD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를 착용한 상태여야 함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!!</a:t>
            </a:r>
            <a:endParaRPr lang="ko-KR" altLang="en-US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7335" t="7185" b="50448"/>
          <a:stretch/>
        </p:blipFill>
        <p:spPr>
          <a:xfrm>
            <a:off x="539552" y="2957721"/>
            <a:ext cx="7992888" cy="348282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20570" y="4392939"/>
            <a:ext cx="1678668" cy="8033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20072" y="5733257"/>
            <a:ext cx="3343636" cy="21034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1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Model: Default Mode</a:t>
            </a:r>
          </a:p>
          <a:p>
            <a:pPr lvl="1"/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329" t="58847" r="54178" b="3148"/>
          <a:stretch/>
        </p:blipFill>
        <p:spPr>
          <a:xfrm>
            <a:off x="1115616" y="1972052"/>
            <a:ext cx="762588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16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Model: </a:t>
            </a:r>
          </a:p>
          <a:p>
            <a:pPr lvl="1"/>
            <a:r>
              <a:rPr lang="en-US" altLang="ko-KR" dirty="0"/>
              <a:t>Controller to Hand </a:t>
            </a:r>
            <a:r>
              <a:rPr lang="ko-KR" altLang="en-US" dirty="0"/>
              <a:t>폴더 추가</a:t>
            </a:r>
            <a:endParaRPr lang="en-US" altLang="ko-KR" dirty="0"/>
          </a:p>
          <a:p>
            <a:pPr lvl="2"/>
            <a:r>
              <a:rPr lang="en-US" altLang="ko-KR" dirty="0"/>
              <a:t>Prefab </a:t>
            </a:r>
            <a:r>
              <a:rPr lang="ko-KR" altLang="en-US" dirty="0"/>
              <a:t>폴더의 손 모델을 좌</a:t>
            </a:r>
            <a:r>
              <a:rPr lang="en-US" altLang="ko-KR" dirty="0"/>
              <a:t>/</a:t>
            </a:r>
            <a:r>
              <a:rPr lang="ko-KR" altLang="en-US" dirty="0"/>
              <a:t>우 각각 등록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7231" t="7205" b="49029"/>
          <a:stretch/>
        </p:blipFill>
        <p:spPr>
          <a:xfrm>
            <a:off x="467544" y="2420888"/>
            <a:ext cx="8570948" cy="385047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18900" y="3966555"/>
            <a:ext cx="1569395" cy="8661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99311" y="3975347"/>
            <a:ext cx="3528392" cy="231994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88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Setup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오큘러스</a:t>
            </a:r>
            <a:r>
              <a:rPr lang="ko-KR" altLang="en-US" dirty="0"/>
              <a:t> 개발자 사이트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https://www.oculus.com/setup/?locale=ko_KR</a:t>
            </a:r>
            <a:endParaRPr lang="en-US" altLang="ko-KR" dirty="0"/>
          </a:p>
          <a:p>
            <a:pPr lvl="2"/>
            <a:r>
              <a:rPr lang="en-US" altLang="ko-KR" dirty="0"/>
              <a:t>OculusSetup.exe </a:t>
            </a:r>
            <a:r>
              <a:rPr lang="ko-KR" altLang="en-US" dirty="0"/>
              <a:t>다운로드 후 설치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21081" r="22038" b="13047"/>
          <a:stretch/>
        </p:blipFill>
        <p:spPr>
          <a:xfrm>
            <a:off x="3309838" y="4177177"/>
            <a:ext cx="5821368" cy="26642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73080" y="5786416"/>
            <a:ext cx="936104" cy="3751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3550" r="21645" b="3166"/>
          <a:stretch/>
        </p:blipFill>
        <p:spPr>
          <a:xfrm>
            <a:off x="251520" y="2492896"/>
            <a:ext cx="5850767" cy="33685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39818" y="5060922"/>
            <a:ext cx="864096" cy="3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49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Model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709"/>
          <a:stretch/>
        </p:blipFill>
        <p:spPr>
          <a:xfrm>
            <a:off x="744736" y="1844824"/>
            <a:ext cx="8111727" cy="40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45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Input</a:t>
            </a:r>
          </a:p>
          <a:p>
            <a:pPr lvl="1"/>
            <a:r>
              <a:rPr lang="ko-KR" altLang="en-US" dirty="0" err="1"/>
              <a:t>유니티에서</a:t>
            </a:r>
            <a:r>
              <a:rPr lang="ko-KR" altLang="en-US" dirty="0"/>
              <a:t> </a:t>
            </a:r>
            <a:r>
              <a:rPr lang="ko-KR" altLang="en-US" dirty="0" err="1"/>
              <a:t>오큘러스</a:t>
            </a:r>
            <a:r>
              <a:rPr lang="ko-KR" altLang="en-US" dirty="0"/>
              <a:t> 컨트롤러 키 입력 설정</a:t>
            </a:r>
            <a:endParaRPr lang="en-US" altLang="ko-KR" dirty="0"/>
          </a:p>
          <a:p>
            <a:pPr lvl="2"/>
            <a:r>
              <a:rPr lang="en-US" altLang="ko-KR" dirty="0"/>
              <a:t>https://developer.oculus.com/documentation/unity/unity-ovrinput/?locale=ko_KR</a:t>
            </a:r>
          </a:p>
        </p:txBody>
      </p:sp>
      <p:pic>
        <p:nvPicPr>
          <p:cNvPr id="3076" name="Picture 4" descr="https://scontent-ssn1-1.xx.fbcdn.net/v/t39.2365-6/64700495_622041714964602_2286289187051143168_n.png?_nc_cat=106&amp;ccb=1-5&amp;_nc_sid=ad8a9d&amp;_nc_ohc=-fgQuHM21HIAX9GC6R3&amp;_nc_ht=scontent-ssn1-1.xx&amp;oh=103720aa79d30efc6f0a7a6e90a87e34&amp;oe=6174CD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97" y="2708920"/>
            <a:ext cx="5760640" cy="40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49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Tracking: </a:t>
            </a:r>
          </a:p>
          <a:p>
            <a:pPr lvl="1"/>
            <a:r>
              <a:rPr lang="ko-KR" altLang="en-US" dirty="0" err="1"/>
              <a:t>오큘러스</a:t>
            </a:r>
            <a:r>
              <a:rPr lang="ko-KR" altLang="en-US" dirty="0"/>
              <a:t> 퀘스트에서 지원하는 손 추적 기능 </a:t>
            </a:r>
            <a:endParaRPr lang="en-US" altLang="ko-KR" dirty="0"/>
          </a:p>
          <a:p>
            <a:pPr lvl="2"/>
            <a:r>
              <a:rPr lang="ko-KR" altLang="en-US" dirty="0"/>
              <a:t>손 추적 기능 활성화</a:t>
            </a:r>
            <a:endParaRPr lang="en-US" altLang="ko-KR" dirty="0"/>
          </a:p>
          <a:p>
            <a:pPr lvl="1"/>
            <a:endParaRPr lang="en-US" altLang="ko-KR" b="1" dirty="0"/>
          </a:p>
        </p:txBody>
      </p:sp>
      <p:pic>
        <p:nvPicPr>
          <p:cNvPr id="2052" name="Picture 4" descr="Anyone else got this option now as of the last 2 days of Oculus  Announcements? “Beta releases - Opt into the beta releases of Oculus core  apps”: OculusQues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6" b="9940"/>
          <a:stretch/>
        </p:blipFill>
        <p:spPr bwMode="auto">
          <a:xfrm>
            <a:off x="2843808" y="2420888"/>
            <a:ext cx="6120680" cy="433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525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Tracking: </a:t>
            </a:r>
          </a:p>
          <a:p>
            <a:pPr lvl="1"/>
            <a:r>
              <a:rPr lang="en-US" altLang="ko-KR" dirty="0" err="1"/>
              <a:t>OVRHandPrefab</a:t>
            </a:r>
            <a:r>
              <a:rPr lang="en-US" altLang="ko-KR" dirty="0"/>
              <a:t> </a:t>
            </a:r>
            <a:r>
              <a:rPr lang="ko-KR" altLang="en-US" dirty="0"/>
              <a:t>등록 및 설정 변경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47390" t="7038" b="5195"/>
          <a:stretch/>
        </p:blipFill>
        <p:spPr>
          <a:xfrm>
            <a:off x="3851920" y="2078958"/>
            <a:ext cx="5266593" cy="47590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43256" y="2364796"/>
            <a:ext cx="2147990" cy="2160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960840" y="2862964"/>
            <a:ext cx="2147990" cy="2160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43256" y="4501661"/>
            <a:ext cx="2147990" cy="1411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943256" y="6453553"/>
            <a:ext cx="2147990" cy="2725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18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16832"/>
            <a:ext cx="8250703" cy="386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71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Tracking: </a:t>
            </a:r>
          </a:p>
          <a:p>
            <a:pPr lvl="1"/>
            <a:r>
              <a:rPr lang="ko-KR" altLang="en-US" dirty="0"/>
              <a:t>객체와의 상호작용</a:t>
            </a:r>
            <a:endParaRPr lang="en-US" altLang="ko-KR" dirty="0"/>
          </a:p>
          <a:p>
            <a:pPr lvl="2"/>
            <a:r>
              <a:rPr lang="en-US" altLang="ko-KR" dirty="0"/>
              <a:t>Hand Manager </a:t>
            </a:r>
            <a:r>
              <a:rPr lang="ko-KR" altLang="en-US" dirty="0" err="1"/>
              <a:t>프리팹</a:t>
            </a:r>
            <a:r>
              <a:rPr lang="ko-KR" altLang="en-US" dirty="0"/>
              <a:t> 등록</a:t>
            </a:r>
            <a:endParaRPr lang="en-US" altLang="ko-KR" dirty="0"/>
          </a:p>
          <a:p>
            <a:pPr lvl="2"/>
            <a:r>
              <a:rPr lang="en-US" altLang="ko-KR" dirty="0"/>
              <a:t>OVR Skeleton </a:t>
            </a:r>
            <a:r>
              <a:rPr lang="ko-KR" altLang="en-US" dirty="0"/>
              <a:t>속성 설정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7179" t="7239" b="63490"/>
          <a:stretch/>
        </p:blipFill>
        <p:spPr>
          <a:xfrm>
            <a:off x="60784" y="2684813"/>
            <a:ext cx="6959488" cy="208905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7829" y="4551336"/>
            <a:ext cx="2186453" cy="2160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75811" y="4291063"/>
            <a:ext cx="2124381" cy="2880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8674" t="7262" b="53406"/>
          <a:stretch/>
        </p:blipFill>
        <p:spPr>
          <a:xfrm>
            <a:off x="6343565" y="4077072"/>
            <a:ext cx="2783739" cy="278092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343565" y="6687671"/>
            <a:ext cx="1392976" cy="17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648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</a:t>
            </a:r>
          </a:p>
          <a:p>
            <a:pPr lvl="1"/>
            <a:r>
              <a:rPr lang="ko-KR" altLang="en-US" dirty="0"/>
              <a:t>상호작용을 위한 장면 설정</a:t>
            </a:r>
            <a:endParaRPr lang="en-US" altLang="ko-KR" dirty="0"/>
          </a:p>
          <a:p>
            <a:pPr lvl="2"/>
            <a:r>
              <a:rPr lang="ko-KR" altLang="en-US" dirty="0"/>
              <a:t>바닥</a:t>
            </a:r>
            <a:endParaRPr lang="en-US" altLang="ko-KR" dirty="0"/>
          </a:p>
          <a:p>
            <a:pPr lvl="3"/>
            <a:r>
              <a:rPr lang="en-US" altLang="ko-KR" dirty="0"/>
              <a:t>Plane</a:t>
            </a:r>
          </a:p>
          <a:p>
            <a:pPr lvl="2"/>
            <a:r>
              <a:rPr lang="ko-KR" altLang="en-US" dirty="0"/>
              <a:t>상호작용 객체</a:t>
            </a:r>
            <a:r>
              <a:rPr lang="en-US" altLang="ko-KR" dirty="0"/>
              <a:t>: 3D Object </a:t>
            </a:r>
            <a:r>
              <a:rPr lang="en-US" altLang="ko-KR" dirty="0">
                <a:sym typeface="Wingdings" panose="05000000000000000000" pitchFamily="2" charset="2"/>
              </a:rPr>
              <a:t> Cube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컴포넌트 추가</a:t>
            </a:r>
            <a:endParaRPr lang="en-US" altLang="ko-KR" dirty="0"/>
          </a:p>
          <a:p>
            <a:pPr lvl="4"/>
            <a:r>
              <a:rPr lang="en-US" altLang="ko-KR" dirty="0" err="1"/>
              <a:t>Rigidbody</a:t>
            </a:r>
            <a:r>
              <a:rPr lang="en-US" altLang="ko-KR" dirty="0"/>
              <a:t>: Use Gravity </a:t>
            </a:r>
            <a:r>
              <a:rPr lang="en-US" altLang="ko-KR" dirty="0">
                <a:sym typeface="Wingdings" panose="05000000000000000000" pitchFamily="2" charset="2"/>
              </a:rPr>
              <a:t> Unchecked</a:t>
            </a:r>
            <a:endParaRPr lang="en-US" altLang="ko-KR" dirty="0"/>
          </a:p>
          <a:p>
            <a:pPr lvl="4"/>
            <a:r>
              <a:rPr lang="en-US" altLang="ko-KR" dirty="0"/>
              <a:t>Grabbable </a:t>
            </a:r>
            <a:r>
              <a:rPr lang="ko-KR" altLang="en-US" dirty="0"/>
              <a:t>스크립트</a:t>
            </a:r>
            <a:endParaRPr lang="en-US" altLang="ko-KR" dirty="0"/>
          </a:p>
          <a:p>
            <a:pPr lvl="4"/>
            <a:r>
              <a:rPr lang="en-US" altLang="ko-KR" dirty="0" err="1"/>
              <a:t>HandGrabInteractable</a:t>
            </a:r>
            <a:r>
              <a:rPr lang="en-US" altLang="ko-KR" dirty="0"/>
              <a:t> </a:t>
            </a:r>
            <a:r>
              <a:rPr lang="ko-KR" altLang="en-US" dirty="0"/>
              <a:t>스크립트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692322-5489-481A-A935-6CC762637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6" r="40680" b="47715"/>
          <a:stretch/>
        </p:blipFill>
        <p:spPr>
          <a:xfrm>
            <a:off x="2446058" y="4002275"/>
            <a:ext cx="6276253" cy="257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7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</a:t>
            </a:r>
          </a:p>
          <a:p>
            <a:pPr lvl="1"/>
            <a:r>
              <a:rPr lang="ko-KR" altLang="en-US" dirty="0"/>
              <a:t>상호작용을 위한 장면 설정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5FB177-C4A4-425F-8D1F-4E586FEAF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38" t="16090" b="40175"/>
          <a:stretch/>
        </p:blipFill>
        <p:spPr>
          <a:xfrm>
            <a:off x="1983882" y="2194110"/>
            <a:ext cx="2567403" cy="28338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0DA62A-D804-42D1-BECA-415E4ECA1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32" t="23326" b="8936"/>
          <a:stretch/>
        </p:blipFill>
        <p:spPr>
          <a:xfrm>
            <a:off x="4572000" y="2194111"/>
            <a:ext cx="2520280" cy="43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</a:t>
            </a:r>
          </a:p>
          <a:p>
            <a:pPr lvl="1"/>
            <a:r>
              <a:rPr lang="ko-KR" altLang="en-US" dirty="0"/>
              <a:t>상호작용 기능을 포함한 가상현실 카메라</a:t>
            </a:r>
            <a:endParaRPr lang="en-US" altLang="ko-KR" dirty="0"/>
          </a:p>
          <a:p>
            <a:pPr lvl="2"/>
            <a:r>
              <a:rPr lang="en-US" altLang="ko-KR" dirty="0" err="1"/>
              <a:t>OculusInteractionSampleRig</a:t>
            </a:r>
            <a:endParaRPr lang="en-US" altLang="ko-KR" dirty="0"/>
          </a:p>
          <a:p>
            <a:pPr lvl="3"/>
            <a:r>
              <a:rPr lang="ko-KR" altLang="en-US" dirty="0" err="1"/>
              <a:t>그랩</a:t>
            </a:r>
            <a:r>
              <a:rPr lang="ko-KR" altLang="en-US" dirty="0"/>
              <a:t> 동작을 위한 상호작용 설정</a:t>
            </a:r>
            <a:endParaRPr lang="en-US" altLang="ko-KR" dirty="0"/>
          </a:p>
          <a:p>
            <a:pPr lvl="4"/>
            <a:r>
              <a:rPr lang="en-US" altLang="ko-KR" dirty="0" err="1"/>
              <a:t>HandInteractorsLeft</a:t>
            </a:r>
            <a:r>
              <a:rPr lang="en-US" altLang="ko-KR" dirty="0"/>
              <a:t>/Right</a:t>
            </a:r>
            <a:r>
              <a:rPr lang="ko-KR" altLang="en-US" dirty="0"/>
              <a:t>의 자식으로 </a:t>
            </a:r>
            <a:r>
              <a:rPr lang="en-US" altLang="ko-KR" dirty="0" err="1"/>
              <a:t>HandGrabInteractor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4"/>
            <a:r>
              <a:rPr lang="en-US" altLang="ko-KR" dirty="0" err="1"/>
              <a:t>HandInteractorsLeft</a:t>
            </a:r>
            <a:r>
              <a:rPr lang="en-US" altLang="ko-KR" dirty="0"/>
              <a:t>/Right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InteractorGroup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요소 추가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36CA10-1D95-4442-892A-FEF070EAD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32" t="7125" b="51292"/>
          <a:stretch/>
        </p:blipFill>
        <p:spPr>
          <a:xfrm>
            <a:off x="1115616" y="3284984"/>
            <a:ext cx="7806130" cy="33703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FC4F4D-B3F5-4910-9C2C-098D3220AFBA}"/>
              </a:ext>
            </a:extLst>
          </p:cNvPr>
          <p:cNvSpPr/>
          <p:nvPr/>
        </p:nvSpPr>
        <p:spPr>
          <a:xfrm>
            <a:off x="1907704" y="5332350"/>
            <a:ext cx="2016224" cy="1848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8A80AB-298D-41D1-98BF-4D6634276240}"/>
              </a:ext>
            </a:extLst>
          </p:cNvPr>
          <p:cNvSpPr/>
          <p:nvPr/>
        </p:nvSpPr>
        <p:spPr>
          <a:xfrm>
            <a:off x="1907704" y="6203878"/>
            <a:ext cx="2016224" cy="1848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65CFA1-106E-4DED-8E5A-058B4FC3E1E5}"/>
              </a:ext>
            </a:extLst>
          </p:cNvPr>
          <p:cNvCxnSpPr>
            <a:cxnSpLocks/>
          </p:cNvCxnSpPr>
          <p:nvPr/>
        </p:nvCxnSpPr>
        <p:spPr>
          <a:xfrm>
            <a:off x="2339752" y="4653136"/>
            <a:ext cx="4680520" cy="5040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97979F-910D-4469-AEDD-0E2D8F1BA1CA}"/>
              </a:ext>
            </a:extLst>
          </p:cNvPr>
          <p:cNvSpPr/>
          <p:nvPr/>
        </p:nvSpPr>
        <p:spPr>
          <a:xfrm>
            <a:off x="6071286" y="4681392"/>
            <a:ext cx="2850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sym typeface="Wingdings" panose="05000000000000000000" pitchFamily="2" charset="2"/>
              </a:rPr>
              <a:t>같은 방식으로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sym typeface="Wingdings" panose="05000000000000000000" pitchFamily="2" charset="2"/>
              </a:rPr>
              <a:t>RightHand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sym typeface="Wingdings" panose="05000000000000000000" pitchFamily="2" charset="2"/>
              </a:rPr>
              <a:t>도 등록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773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</a:t>
            </a:r>
          </a:p>
          <a:p>
            <a:pPr lvl="1"/>
            <a:r>
              <a:rPr lang="ko-KR" altLang="en-US" dirty="0"/>
              <a:t>상호작용 기능을 포함한 가상현실 카메라</a:t>
            </a:r>
            <a:endParaRPr lang="en-US" altLang="ko-KR" dirty="0"/>
          </a:p>
          <a:p>
            <a:pPr lvl="2"/>
            <a:r>
              <a:rPr lang="en-US" altLang="ko-KR" dirty="0" err="1"/>
              <a:t>OculusInteractionSampleRig</a:t>
            </a:r>
            <a:endParaRPr lang="en-US" altLang="ko-KR" dirty="0"/>
          </a:p>
          <a:p>
            <a:pPr lvl="3"/>
            <a:r>
              <a:rPr lang="ko-KR" altLang="en-US" dirty="0" err="1"/>
              <a:t>그랩</a:t>
            </a:r>
            <a:r>
              <a:rPr lang="ko-KR" altLang="en-US" dirty="0"/>
              <a:t> 동작을 위한 상호작용 설정</a:t>
            </a:r>
            <a:endParaRPr lang="en-US" altLang="ko-KR" dirty="0"/>
          </a:p>
          <a:p>
            <a:pPr lvl="4"/>
            <a:r>
              <a:rPr lang="en-US" altLang="ko-KR" dirty="0" err="1"/>
              <a:t>HandInteractorsLeft</a:t>
            </a:r>
            <a:r>
              <a:rPr lang="en-US" altLang="ko-KR" dirty="0"/>
              <a:t>/Right</a:t>
            </a:r>
            <a:r>
              <a:rPr lang="ko-KR" altLang="en-US" dirty="0"/>
              <a:t>의 자식으로 </a:t>
            </a:r>
            <a:r>
              <a:rPr lang="en-US" altLang="ko-KR" dirty="0" err="1"/>
              <a:t>HandGrabInteractor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4"/>
            <a:r>
              <a:rPr lang="en-US" altLang="ko-KR" dirty="0" err="1"/>
              <a:t>HandInteractorsLeft</a:t>
            </a:r>
            <a:r>
              <a:rPr lang="en-US" altLang="ko-KR" dirty="0"/>
              <a:t>/Right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InteractorGroup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요소 추가</a:t>
            </a:r>
            <a:endParaRPr lang="en-US" altLang="ko-KR" dirty="0"/>
          </a:p>
          <a:p>
            <a:pPr lvl="4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A5D848-68E8-4364-9372-4F712D6AA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6" t="6938" b="52195"/>
          <a:stretch/>
        </p:blipFill>
        <p:spPr>
          <a:xfrm>
            <a:off x="1331640" y="3284984"/>
            <a:ext cx="7517886" cy="316835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C4160E-D9A3-46CA-A8DA-7DB32A585186}"/>
              </a:ext>
            </a:extLst>
          </p:cNvPr>
          <p:cNvSpPr/>
          <p:nvPr/>
        </p:nvSpPr>
        <p:spPr>
          <a:xfrm>
            <a:off x="2051720" y="4986542"/>
            <a:ext cx="2016224" cy="1848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D867B1-20F4-42E5-89D8-492FBDAB5510}"/>
              </a:ext>
            </a:extLst>
          </p:cNvPr>
          <p:cNvSpPr/>
          <p:nvPr/>
        </p:nvSpPr>
        <p:spPr>
          <a:xfrm>
            <a:off x="2051720" y="5831391"/>
            <a:ext cx="2016224" cy="18488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FEAC297-0A8D-426D-A88B-76E0A08A9D8F}"/>
              </a:ext>
            </a:extLst>
          </p:cNvPr>
          <p:cNvCxnSpPr>
            <a:cxnSpLocks/>
          </p:cNvCxnSpPr>
          <p:nvPr/>
        </p:nvCxnSpPr>
        <p:spPr>
          <a:xfrm>
            <a:off x="3419872" y="5301208"/>
            <a:ext cx="367240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CC4BFD-E000-4A2B-A85D-DD5C006AB12B}"/>
              </a:ext>
            </a:extLst>
          </p:cNvPr>
          <p:cNvSpPr/>
          <p:nvPr/>
        </p:nvSpPr>
        <p:spPr>
          <a:xfrm>
            <a:off x="4492473" y="5457261"/>
            <a:ext cx="3776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sym typeface="Wingdings" panose="05000000000000000000" pitchFamily="2" charset="2"/>
              </a:rPr>
              <a:t>같은 방식으로 </a:t>
            </a:r>
            <a:r>
              <a:rPr lang="en-US" altLang="ko-KR" sz="1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sym typeface="Wingdings" panose="05000000000000000000" pitchFamily="2" charset="2"/>
              </a:rPr>
              <a:t>HandInteractorsRight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sym typeface="Wingdings" panose="05000000000000000000" pitchFamily="2" charset="2"/>
              </a:rPr>
              <a:t>도 수정</a:t>
            </a:r>
            <a:endParaRPr lang="ko-KR" altLang="en-US" sz="1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866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Setup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Setup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2" y="2132856"/>
            <a:ext cx="4291584" cy="3218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6" y="2132856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28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</a:t>
            </a:r>
          </a:p>
          <a:p>
            <a:pPr lvl="1"/>
            <a:r>
              <a:rPr lang="ko-KR" altLang="en-US" dirty="0"/>
              <a:t>크기제어 상호작용 추가</a:t>
            </a:r>
            <a:endParaRPr lang="en-US" altLang="ko-KR" dirty="0"/>
          </a:p>
          <a:p>
            <a:pPr lvl="2"/>
            <a:r>
              <a:rPr lang="ko-KR" altLang="en-US" dirty="0"/>
              <a:t>상호작용 객체에 컴포넌트</a:t>
            </a:r>
            <a:r>
              <a:rPr lang="en-US" altLang="ko-KR" dirty="0"/>
              <a:t>(</a:t>
            </a:r>
            <a:r>
              <a:rPr lang="ko-KR" altLang="en-US" dirty="0"/>
              <a:t>스크립트 추가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 err="1"/>
              <a:t>TwoGrabFreeTransformer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값 수정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en-US" altLang="ko-KR" dirty="0" err="1">
                <a:sym typeface="Wingdings" panose="05000000000000000000" pitchFamily="2" charset="2"/>
              </a:rPr>
              <a:t>Gabbable</a:t>
            </a:r>
            <a:r>
              <a:rPr lang="ko-KR" altLang="en-US" dirty="0">
                <a:sym typeface="Wingdings" panose="05000000000000000000" pitchFamily="2" charset="2"/>
              </a:rPr>
              <a:t>의 속성 값으로 등록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94A793-B1A7-4B13-A7CF-42DA3ADD8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57" t="41778" b="12516"/>
          <a:stretch/>
        </p:blipFill>
        <p:spPr>
          <a:xfrm>
            <a:off x="4860032" y="2965906"/>
            <a:ext cx="3096344" cy="36255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5C74CE0-2BF7-445B-929D-2BA1B83965CF}"/>
              </a:ext>
            </a:extLst>
          </p:cNvPr>
          <p:cNvSpPr/>
          <p:nvPr/>
        </p:nvSpPr>
        <p:spPr>
          <a:xfrm>
            <a:off x="4860032" y="5321287"/>
            <a:ext cx="2376264" cy="123544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523C276-9E00-4804-869F-05723A93E0BD}"/>
              </a:ext>
            </a:extLst>
          </p:cNvPr>
          <p:cNvCxnSpPr>
            <a:cxnSpLocks/>
          </p:cNvCxnSpPr>
          <p:nvPr/>
        </p:nvCxnSpPr>
        <p:spPr>
          <a:xfrm flipV="1">
            <a:off x="5580112" y="4437112"/>
            <a:ext cx="792088" cy="5760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43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</a:t>
            </a:r>
          </a:p>
          <a:p>
            <a:pPr lvl="1"/>
            <a:r>
              <a:rPr lang="ko-KR" altLang="en-US" dirty="0"/>
              <a:t>크기제어 상호작용 추가</a:t>
            </a:r>
            <a:endParaRPr lang="en-US" altLang="ko-KR" dirty="0"/>
          </a:p>
          <a:p>
            <a:pPr lvl="2"/>
            <a:r>
              <a:rPr lang="en-US" altLang="ko-KR" dirty="0" err="1"/>
              <a:t>AttachPoint</a:t>
            </a:r>
            <a:endParaRPr lang="en-US" altLang="ko-KR" dirty="0"/>
          </a:p>
          <a:p>
            <a:pPr lvl="3"/>
            <a:r>
              <a:rPr lang="ko-KR" altLang="en-US" dirty="0"/>
              <a:t>상호작용 객체의 자식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Create Empty</a:t>
            </a:r>
          </a:p>
          <a:p>
            <a:pPr lvl="4"/>
            <a:r>
              <a:rPr lang="en-US" altLang="ko-KR" dirty="0" err="1"/>
              <a:t>HandGrabPose</a:t>
            </a:r>
            <a:r>
              <a:rPr lang="en-US" altLang="ko-KR" dirty="0"/>
              <a:t>, </a:t>
            </a:r>
            <a:r>
              <a:rPr lang="en-US" altLang="ko-KR" dirty="0" err="1"/>
              <a:t>ColliderGrabSurface</a:t>
            </a:r>
            <a:r>
              <a:rPr lang="en-US" altLang="ko-KR" dirty="0"/>
              <a:t> </a:t>
            </a:r>
            <a:r>
              <a:rPr lang="ko-KR" altLang="en-US" dirty="0"/>
              <a:t>스크립트 추가</a:t>
            </a:r>
            <a:endParaRPr lang="en-US" altLang="ko-KR" dirty="0"/>
          </a:p>
          <a:p>
            <a:pPr lvl="3"/>
            <a:r>
              <a:rPr lang="ko-KR" altLang="en-US" dirty="0"/>
              <a:t>상호작용 객체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HandGrabInteractable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스크립트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Hand Grab Poses: </a:t>
            </a:r>
            <a:r>
              <a:rPr lang="en-US" altLang="ko-KR" dirty="0" err="1">
                <a:sym typeface="Wingdings" panose="05000000000000000000" pitchFamily="2" charset="2"/>
              </a:rPr>
              <a:t>AttachPoint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등록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F86FE-1D1E-4523-ABF1-6B931940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73" t="7296" b="62771"/>
          <a:stretch/>
        </p:blipFill>
        <p:spPr>
          <a:xfrm>
            <a:off x="827584" y="3484956"/>
            <a:ext cx="8122096" cy="251183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8BF4999-FA48-4EDB-9EAA-F507FBD18E5A}"/>
              </a:ext>
            </a:extLst>
          </p:cNvPr>
          <p:cNvSpPr/>
          <p:nvPr/>
        </p:nvSpPr>
        <p:spPr>
          <a:xfrm>
            <a:off x="1115616" y="4964795"/>
            <a:ext cx="1152128" cy="2471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843C91B-4A9A-416F-91AA-B7B9D105A161}"/>
              </a:ext>
            </a:extLst>
          </p:cNvPr>
          <p:cNvCxnSpPr>
            <a:cxnSpLocks/>
          </p:cNvCxnSpPr>
          <p:nvPr/>
        </p:nvCxnSpPr>
        <p:spPr>
          <a:xfrm flipH="1" flipV="1">
            <a:off x="7362183" y="5088373"/>
            <a:ext cx="72008" cy="3600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7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</a:t>
            </a:r>
          </a:p>
          <a:p>
            <a:pPr lvl="1"/>
            <a:r>
              <a:rPr lang="ko-KR" altLang="en-US" dirty="0"/>
              <a:t>크기제어 상호작용 추가</a:t>
            </a:r>
            <a:endParaRPr lang="en-US" altLang="ko-KR" dirty="0"/>
          </a:p>
          <a:p>
            <a:pPr lvl="2"/>
            <a:r>
              <a:rPr lang="en-US" altLang="ko-KR" dirty="0" err="1"/>
              <a:t>AttachPoint</a:t>
            </a:r>
            <a:endParaRPr lang="en-US" altLang="ko-KR" dirty="0"/>
          </a:p>
          <a:p>
            <a:pPr lvl="3"/>
            <a:r>
              <a:rPr lang="ko-KR" altLang="en-US" dirty="0"/>
              <a:t>상호작용 객체의 자식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Create Empty</a:t>
            </a:r>
          </a:p>
          <a:p>
            <a:pPr lvl="4"/>
            <a:r>
              <a:rPr lang="en-US" altLang="ko-KR" dirty="0" err="1"/>
              <a:t>HandGrabPose</a:t>
            </a:r>
            <a:r>
              <a:rPr lang="en-US" altLang="ko-KR" dirty="0"/>
              <a:t>, </a:t>
            </a:r>
            <a:r>
              <a:rPr lang="en-US" altLang="ko-KR" dirty="0" err="1"/>
              <a:t>ColliderGrabSurface</a:t>
            </a:r>
            <a:r>
              <a:rPr lang="en-US" altLang="ko-KR" dirty="0"/>
              <a:t> </a:t>
            </a:r>
            <a:r>
              <a:rPr lang="ko-KR" altLang="en-US" dirty="0"/>
              <a:t>스크립트 추가</a:t>
            </a:r>
            <a:endParaRPr lang="en-US" altLang="ko-KR" dirty="0"/>
          </a:p>
          <a:p>
            <a:pPr lvl="3"/>
            <a:r>
              <a:rPr lang="ko-KR" altLang="en-US" dirty="0"/>
              <a:t>상호작용 객체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HandGrabInteractable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스크립트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Hand Grab Poses: </a:t>
            </a:r>
            <a:r>
              <a:rPr lang="en-US" altLang="ko-KR" dirty="0" err="1">
                <a:sym typeface="Wingdings" panose="05000000000000000000" pitchFamily="2" charset="2"/>
              </a:rPr>
              <a:t>AttachPoint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등록</a:t>
            </a:r>
            <a:endParaRPr lang="en-US" altLang="ko-KR" dirty="0"/>
          </a:p>
          <a:p>
            <a:pPr lvl="3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8F6D0-BCEA-4E95-832B-4953E0A10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78" t="7117" b="19753"/>
          <a:stretch/>
        </p:blipFill>
        <p:spPr>
          <a:xfrm>
            <a:off x="4355976" y="3398525"/>
            <a:ext cx="4595673" cy="345947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45FE0DE-22CB-4AFE-8ED8-318B18EDCD27}"/>
              </a:ext>
            </a:extLst>
          </p:cNvPr>
          <p:cNvCxnSpPr>
            <a:cxnSpLocks/>
          </p:cNvCxnSpPr>
          <p:nvPr/>
        </p:nvCxnSpPr>
        <p:spPr>
          <a:xfrm>
            <a:off x="5148064" y="4365104"/>
            <a:ext cx="2740721" cy="18358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581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</a:t>
            </a:r>
          </a:p>
          <a:p>
            <a:pPr lvl="1"/>
            <a:r>
              <a:rPr lang="ko-KR" altLang="en-US" dirty="0"/>
              <a:t>상호작용 결과</a:t>
            </a:r>
            <a:endParaRPr lang="en-US" altLang="ko-KR" dirty="0"/>
          </a:p>
        </p:txBody>
      </p:sp>
      <p:pic>
        <p:nvPicPr>
          <p:cNvPr id="1028" name="Picture 4" descr="Two Hand Interaction">
            <a:extLst>
              <a:ext uri="{FF2B5EF4-FFF2-40B4-BE49-F238E27FC236}">
                <a16:creationId xmlns:a16="http://schemas.microsoft.com/office/drawing/2014/main" id="{0AAF156A-64DC-4C2F-B271-1946ECC8A8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7160693" cy="358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257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+ Physics</a:t>
            </a:r>
          </a:p>
          <a:p>
            <a:pPr lvl="1"/>
            <a:r>
              <a:rPr lang="ko-KR" altLang="en-US" dirty="0"/>
              <a:t>상호작용을 위한 장면 설정</a:t>
            </a:r>
            <a:endParaRPr lang="en-US" altLang="ko-KR" dirty="0"/>
          </a:p>
          <a:p>
            <a:pPr lvl="2"/>
            <a:r>
              <a:rPr lang="ko-KR" altLang="en-US" dirty="0"/>
              <a:t>바닥</a:t>
            </a:r>
            <a:endParaRPr lang="en-US" altLang="ko-KR" dirty="0"/>
          </a:p>
          <a:p>
            <a:pPr lvl="3"/>
            <a:r>
              <a:rPr lang="en-US" altLang="ko-KR" dirty="0"/>
              <a:t>Plane</a:t>
            </a:r>
          </a:p>
          <a:p>
            <a:pPr lvl="2"/>
            <a:r>
              <a:rPr lang="ko-KR" altLang="en-US" dirty="0"/>
              <a:t>물리 상호작용 객체</a:t>
            </a:r>
            <a:r>
              <a:rPr lang="en-US" altLang="ko-KR" dirty="0"/>
              <a:t>: 3D Object </a:t>
            </a:r>
            <a:r>
              <a:rPr lang="en-US" altLang="ko-KR" dirty="0">
                <a:sym typeface="Wingdings" panose="05000000000000000000" pitchFamily="2" charset="2"/>
              </a:rPr>
              <a:t> Sphere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컴포넌트 추가</a:t>
            </a:r>
            <a:endParaRPr lang="en-US" altLang="ko-KR" dirty="0"/>
          </a:p>
          <a:p>
            <a:pPr lvl="4"/>
            <a:r>
              <a:rPr lang="en-US" altLang="ko-KR" dirty="0" err="1"/>
              <a:t>Rigidbody</a:t>
            </a:r>
            <a:endParaRPr lang="en-US" altLang="ko-KR" dirty="0"/>
          </a:p>
          <a:p>
            <a:pPr lvl="4"/>
            <a:r>
              <a:rPr lang="en-US" altLang="ko-KR" dirty="0"/>
              <a:t>Grabbable</a:t>
            </a:r>
          </a:p>
          <a:p>
            <a:pPr lvl="4"/>
            <a:r>
              <a:rPr lang="en-US" altLang="ko-KR" dirty="0" err="1"/>
              <a:t>HandGrabInteractable</a:t>
            </a:r>
            <a:endParaRPr lang="en-US" altLang="ko-KR" dirty="0"/>
          </a:p>
          <a:p>
            <a:pPr lvl="4"/>
            <a:r>
              <a:rPr lang="en-US" altLang="ko-KR" dirty="0" err="1"/>
              <a:t>PhysicsGrabbable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HandGrabInteractable</a:t>
            </a:r>
            <a:r>
              <a:rPr lang="ko-KR" altLang="en-US" dirty="0"/>
              <a:t>의 </a:t>
            </a:r>
            <a:r>
              <a:rPr lang="en-US" altLang="ko-KR" dirty="0"/>
              <a:t>Physics Grabbable </a:t>
            </a:r>
            <a:r>
              <a:rPr lang="ko-KR" altLang="en-US" dirty="0"/>
              <a:t>속성으로 등록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7B5FB1-E41E-4483-B2AC-07F318C76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57" t="7226" b="68219"/>
          <a:stretch/>
        </p:blipFill>
        <p:spPr>
          <a:xfrm>
            <a:off x="395536" y="4392859"/>
            <a:ext cx="8669588" cy="21905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10158DB-0115-4330-ACBF-D2B1A8C67CB6}"/>
              </a:ext>
            </a:extLst>
          </p:cNvPr>
          <p:cNvSpPr/>
          <p:nvPr/>
        </p:nvSpPr>
        <p:spPr>
          <a:xfrm>
            <a:off x="5575177" y="5779363"/>
            <a:ext cx="3373513" cy="79899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228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+ Physics</a:t>
            </a:r>
          </a:p>
          <a:p>
            <a:pPr lvl="1"/>
            <a:r>
              <a:rPr lang="ko-KR" altLang="en-US" dirty="0"/>
              <a:t>상호작용을 위한 장면 설정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544CCC-A99E-4D27-B59C-6DEF95F4E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30" t="13319" b="7995"/>
          <a:stretch/>
        </p:blipFill>
        <p:spPr>
          <a:xfrm>
            <a:off x="4932040" y="1916832"/>
            <a:ext cx="2376264" cy="473938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8E991D-D249-441A-B4ED-F201B8780B8D}"/>
              </a:ext>
            </a:extLst>
          </p:cNvPr>
          <p:cNvCxnSpPr>
            <a:cxnSpLocks/>
          </p:cNvCxnSpPr>
          <p:nvPr/>
        </p:nvCxnSpPr>
        <p:spPr>
          <a:xfrm flipV="1">
            <a:off x="5796136" y="3789040"/>
            <a:ext cx="504056" cy="23042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48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+ Physics</a:t>
            </a:r>
          </a:p>
          <a:p>
            <a:pPr lvl="1"/>
            <a:r>
              <a:rPr lang="ko-KR" altLang="en-US" dirty="0"/>
              <a:t>손의 물리 계산 설정</a:t>
            </a:r>
            <a:endParaRPr lang="en-US" altLang="ko-KR" dirty="0"/>
          </a:p>
          <a:p>
            <a:pPr lvl="2"/>
            <a:r>
              <a:rPr lang="ko-KR" altLang="en-US" dirty="0"/>
              <a:t>물리 움직임을 적용할 손</a:t>
            </a:r>
            <a:endParaRPr lang="en-US" altLang="ko-KR" dirty="0"/>
          </a:p>
          <a:p>
            <a:pPr lvl="3"/>
            <a:r>
              <a:rPr lang="en-US" altLang="ko-KR" dirty="0"/>
              <a:t>Right(</a:t>
            </a:r>
            <a:r>
              <a:rPr lang="ko-KR" altLang="en-US" dirty="0"/>
              <a:t>또는 </a:t>
            </a:r>
            <a:r>
              <a:rPr lang="en-US" altLang="ko-KR" dirty="0"/>
              <a:t>Left)Hand</a:t>
            </a:r>
            <a:r>
              <a:rPr lang="ko-KR" altLang="en-US" dirty="0"/>
              <a:t>의 자식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Create Empty</a:t>
            </a:r>
          </a:p>
          <a:p>
            <a:pPr lvl="4"/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en-US" altLang="ko-KR" dirty="0" err="1"/>
              <a:t>VelocityCalulatorRight</a:t>
            </a:r>
            <a:r>
              <a:rPr lang="en-US" altLang="ko-KR" dirty="0"/>
              <a:t>(or Left)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4"/>
            <a:r>
              <a:rPr lang="en-US" altLang="ko-KR" dirty="0" err="1"/>
              <a:t>HandPoseInputDevice</a:t>
            </a:r>
            <a:r>
              <a:rPr lang="en-US" altLang="ko-KR" dirty="0"/>
              <a:t>: Hand </a:t>
            </a:r>
            <a:r>
              <a:rPr lang="ko-KR" altLang="en-US" dirty="0"/>
              <a:t>값 등록</a:t>
            </a:r>
            <a:endParaRPr lang="en-US" altLang="ko-KR" dirty="0"/>
          </a:p>
          <a:p>
            <a:pPr lvl="4"/>
            <a:r>
              <a:rPr lang="en-US" altLang="ko-KR" dirty="0" err="1"/>
              <a:t>StandardVelocityCalculator</a:t>
            </a:r>
            <a:r>
              <a:rPr lang="en-US" altLang="ko-KR" dirty="0"/>
              <a:t>: Throw Input Device </a:t>
            </a:r>
            <a:r>
              <a:rPr lang="ko-KR" altLang="en-US" dirty="0"/>
              <a:t>값 등록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009481-81C6-4ABF-B160-463FA3AE1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34" t="7148" b="45353"/>
          <a:stretch/>
        </p:blipFill>
        <p:spPr>
          <a:xfrm>
            <a:off x="2154944" y="3429000"/>
            <a:ext cx="6953978" cy="338437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51B1217-9DA6-491E-AD46-2163C88CEDA9}"/>
              </a:ext>
            </a:extLst>
          </p:cNvPr>
          <p:cNvCxnSpPr>
            <a:cxnSpLocks/>
          </p:cNvCxnSpPr>
          <p:nvPr/>
        </p:nvCxnSpPr>
        <p:spPr>
          <a:xfrm flipV="1">
            <a:off x="3491880" y="4509120"/>
            <a:ext cx="4032448" cy="216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3CBC952-04D4-4238-A59E-4FE4F99C1A9E}"/>
              </a:ext>
            </a:extLst>
          </p:cNvPr>
          <p:cNvCxnSpPr>
            <a:cxnSpLocks/>
          </p:cNvCxnSpPr>
          <p:nvPr/>
        </p:nvCxnSpPr>
        <p:spPr>
          <a:xfrm>
            <a:off x="8100392" y="4149080"/>
            <a:ext cx="288032" cy="10801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FC6F35-9C51-40D2-B8E5-CB828084FD9F}"/>
              </a:ext>
            </a:extLst>
          </p:cNvPr>
          <p:cNvSpPr/>
          <p:nvPr/>
        </p:nvSpPr>
        <p:spPr>
          <a:xfrm>
            <a:off x="2752091" y="4689140"/>
            <a:ext cx="1315853" cy="6840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36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+ Physics</a:t>
            </a:r>
          </a:p>
          <a:p>
            <a:pPr lvl="1"/>
            <a:r>
              <a:rPr lang="ko-KR" altLang="en-US" dirty="0"/>
              <a:t>손의 물리 계산 설정</a:t>
            </a:r>
            <a:endParaRPr lang="en-US" altLang="ko-KR" dirty="0"/>
          </a:p>
          <a:p>
            <a:pPr lvl="2"/>
            <a:r>
              <a:rPr lang="ko-KR" altLang="en-US" dirty="0"/>
              <a:t>물리 움직임을 적용할 손</a:t>
            </a:r>
            <a:endParaRPr lang="en-US" altLang="ko-KR" dirty="0"/>
          </a:p>
          <a:p>
            <a:pPr lvl="3"/>
            <a:r>
              <a:rPr lang="en-US" altLang="ko-KR" dirty="0" err="1"/>
              <a:t>HandGrabInteractorRight</a:t>
            </a:r>
            <a:r>
              <a:rPr lang="en-US" altLang="ko-KR" dirty="0"/>
              <a:t>(or Left)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HandGrabInteractor</a:t>
            </a:r>
            <a:r>
              <a:rPr lang="ko-KR" altLang="en-US" dirty="0">
                <a:sym typeface="Wingdings" panose="05000000000000000000" pitchFamily="2" charset="2"/>
              </a:rPr>
              <a:t> 스크립트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4"/>
            <a:r>
              <a:rPr lang="en-US" altLang="ko-KR" dirty="0">
                <a:sym typeface="Wingdings" panose="05000000000000000000" pitchFamily="2" charset="2"/>
              </a:rPr>
              <a:t>Velocity Calculator</a:t>
            </a:r>
            <a:r>
              <a:rPr lang="ko-KR" altLang="en-US" dirty="0">
                <a:sym typeface="Wingdings" panose="05000000000000000000" pitchFamily="2" charset="2"/>
              </a:rPr>
              <a:t> 값 등록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B6BB03-A289-47F8-94A5-6E7296A9F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4" t="7092" b="26946"/>
          <a:stretch/>
        </p:blipFill>
        <p:spPr>
          <a:xfrm>
            <a:off x="2428874" y="2924943"/>
            <a:ext cx="5671517" cy="3857877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360AAE-9B94-4D7E-916B-C99A0E5C83F4}"/>
              </a:ext>
            </a:extLst>
          </p:cNvPr>
          <p:cNvCxnSpPr>
            <a:cxnSpLocks/>
          </p:cNvCxnSpPr>
          <p:nvPr/>
        </p:nvCxnSpPr>
        <p:spPr>
          <a:xfrm>
            <a:off x="3995936" y="4653136"/>
            <a:ext cx="2808312" cy="20162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053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in Unity3D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400" y="1417638"/>
            <a:ext cx="7772400" cy="4572000"/>
          </a:xfrm>
        </p:spPr>
        <p:txBody>
          <a:bodyPr/>
          <a:lstStyle/>
          <a:p>
            <a:r>
              <a:rPr lang="en-US" altLang="ko-KR" dirty="0"/>
              <a:t>OVR Player + Hand Tracking + Interaction + Physics</a:t>
            </a:r>
          </a:p>
          <a:p>
            <a:pPr lvl="1"/>
            <a:r>
              <a:rPr lang="ko-KR" altLang="en-US" dirty="0"/>
              <a:t>물리 기반 상호작용 결과</a:t>
            </a:r>
            <a:endParaRPr lang="en-US" altLang="ko-KR" dirty="0"/>
          </a:p>
        </p:txBody>
      </p:sp>
      <p:pic>
        <p:nvPicPr>
          <p:cNvPr id="2050" name="Picture 2" descr="Scene test">
            <a:extLst>
              <a:ext uri="{FF2B5EF4-FFF2-40B4-BE49-F238E27FC236}">
                <a16:creationId xmlns:a16="http://schemas.microsoft.com/office/drawing/2014/main" id="{730BAFF8-7E3D-4C89-BDC6-C0A942E2F9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19" y="2132856"/>
            <a:ext cx="7751243" cy="385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9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Setup – Oculus Quest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Setup</a:t>
            </a:r>
          </a:p>
          <a:p>
            <a:pPr lvl="1"/>
            <a:r>
              <a:rPr lang="ko-KR" altLang="en-US" dirty="0"/>
              <a:t>스마트폰 </a:t>
            </a:r>
            <a:r>
              <a:rPr lang="en-US" altLang="ko-KR" dirty="0">
                <a:sym typeface="Wingdings" panose="05000000000000000000" pitchFamily="2" charset="2"/>
              </a:rPr>
              <a:t> Oculus </a:t>
            </a:r>
            <a:r>
              <a:rPr lang="ko-KR" altLang="en-US" dirty="0">
                <a:sym typeface="Wingdings" panose="05000000000000000000" pitchFamily="2" charset="2"/>
              </a:rPr>
              <a:t>앱 설치 후 </a:t>
            </a:r>
            <a:r>
              <a:rPr lang="ko-KR" altLang="en-US" dirty="0" err="1">
                <a:sym typeface="Wingdings" panose="05000000000000000000" pitchFamily="2" charset="2"/>
              </a:rPr>
              <a:t>페어링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페어링이</a:t>
            </a:r>
            <a:r>
              <a:rPr lang="ko-KR" altLang="en-US" dirty="0">
                <a:sym typeface="Wingdings" panose="05000000000000000000" pitchFamily="2" charset="2"/>
              </a:rPr>
              <a:t> 안될 경우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ym typeface="Wingdings" panose="05000000000000000000" pitchFamily="2" charset="2"/>
              </a:rPr>
              <a:t>오큘러스</a:t>
            </a:r>
            <a:r>
              <a:rPr lang="ko-KR" altLang="en-US" dirty="0">
                <a:sym typeface="Wingdings" panose="05000000000000000000" pitchFamily="2" charset="2"/>
              </a:rPr>
              <a:t> 퀘스트 초기화 후 새롭게 설정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화면에서 안내하는 내용대로 실행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Oculus Quest 2 Review: The Best Way to VR | WI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852936"/>
            <a:ext cx="6315066" cy="37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404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Setup – Oculus Quest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PC</a:t>
            </a:r>
            <a:r>
              <a:rPr lang="ko-KR" altLang="en-US" dirty="0"/>
              <a:t>와의 연결</a:t>
            </a:r>
            <a:endParaRPr lang="en-US" altLang="ko-KR" dirty="0"/>
          </a:p>
          <a:p>
            <a:pPr lvl="1"/>
            <a:r>
              <a:rPr lang="ko-KR" altLang="en-US" dirty="0"/>
              <a:t>링크 케이블</a:t>
            </a:r>
            <a:endParaRPr lang="en-US" altLang="ko-KR" dirty="0"/>
          </a:p>
          <a:p>
            <a:pPr lvl="2"/>
            <a:r>
              <a:rPr lang="ko-KR" altLang="en-US" dirty="0" err="1">
                <a:sym typeface="Wingdings" panose="05000000000000000000" pitchFamily="2" charset="2"/>
              </a:rPr>
              <a:t>오큘러스</a:t>
            </a:r>
            <a:r>
              <a:rPr lang="ko-KR" altLang="en-US" dirty="0">
                <a:sym typeface="Wingdings" panose="05000000000000000000" pitchFamily="2" charset="2"/>
              </a:rPr>
              <a:t> 퀘스트는 </a:t>
            </a:r>
            <a:r>
              <a:rPr lang="ko-KR" altLang="en-US" dirty="0" err="1">
                <a:sym typeface="Wingdings" panose="05000000000000000000" pitchFamily="2" charset="2"/>
              </a:rPr>
              <a:t>독립형</a:t>
            </a:r>
            <a:r>
              <a:rPr lang="ko-KR" altLang="en-US" dirty="0">
                <a:sym typeface="Wingdings" panose="05000000000000000000" pitchFamily="2" charset="2"/>
              </a:rPr>
              <a:t> 플랫폼으로 </a:t>
            </a:r>
            <a:r>
              <a:rPr lang="en-US" altLang="ko-KR" dirty="0">
                <a:sym typeface="Wingdings" panose="05000000000000000000" pitchFamily="2" charset="2"/>
              </a:rPr>
              <a:t>PC</a:t>
            </a:r>
            <a:r>
              <a:rPr lang="ko-KR" altLang="en-US" dirty="0">
                <a:sym typeface="Wingdings" panose="05000000000000000000" pitchFamily="2" charset="2"/>
              </a:rPr>
              <a:t>와 연결하여 개발 및 실행하기 위해서는 링크 케이블이 필요</a:t>
            </a:r>
            <a:r>
              <a:rPr lang="ko-KR" altLang="en-US" dirty="0"/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28" name="Picture 4" descr="https://thumbnail7.coupangcdn.com/thumbnails/remote/q89/image/rs_quotation_api/ql8igml1/a54ec60211f0471c932663c0f98a4a5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69632"/>
          <a:stretch/>
        </p:blipFill>
        <p:spPr bwMode="auto">
          <a:xfrm>
            <a:off x="454868" y="2864554"/>
            <a:ext cx="4765204" cy="304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humbnail7.coupangcdn.com/thumbnails/remote/q89/image/rs_quotation_api/ql8igml1/a54ec60211f0471c932663c0f98a4a5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5" b="35050"/>
          <a:stretch/>
        </p:blipFill>
        <p:spPr bwMode="auto">
          <a:xfrm>
            <a:off x="5148064" y="3429000"/>
            <a:ext cx="3744416" cy="250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2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Setup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Setup</a:t>
            </a:r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와 기기 연결 확인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7" y="2169166"/>
            <a:ext cx="7346921" cy="45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7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Setup – Oculus Rift/Rift 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Setup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204864"/>
            <a:ext cx="4291584" cy="3218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04864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3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Setup – Oculus Rift/Rift 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Setup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9" y="2060848"/>
            <a:ext cx="4291584" cy="32186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60848"/>
            <a:ext cx="429158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5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Oculus Setup – Oculus Rift/Rift 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Oculus Setup</a:t>
            </a:r>
            <a:endParaRPr lang="ko-KR" altLang="en-US" dirty="0"/>
          </a:p>
        </p:txBody>
      </p:sp>
      <p:pic>
        <p:nvPicPr>
          <p:cNvPr id="1026" name="Picture 2" descr="oculus rift pc setup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3"/>
          <a:stretch/>
        </p:blipFill>
        <p:spPr bwMode="auto">
          <a:xfrm>
            <a:off x="1115616" y="1844824"/>
            <a:ext cx="7200800" cy="492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580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3060</TotalTime>
  <Words>877</Words>
  <Application>Microsoft Office PowerPoint</Application>
  <PresentationFormat>화면 슬라이드 쇼(4:3)</PresentationFormat>
  <Paragraphs>182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맑은 고딕</vt:lpstr>
      <vt:lpstr>바탕</vt:lpstr>
      <vt:lpstr>Broadway</vt:lpstr>
      <vt:lpstr>Franklin Gothic Book</vt:lpstr>
      <vt:lpstr>Perpetua</vt:lpstr>
      <vt:lpstr>Wingdings</vt:lpstr>
      <vt:lpstr>Wingdings 2</vt:lpstr>
      <vt:lpstr>균형</vt:lpstr>
      <vt:lpstr>Advanced VR – Oculus (Chapter 7)</vt:lpstr>
      <vt:lpstr>Oculus Setup</vt:lpstr>
      <vt:lpstr>Oculus Setup</vt:lpstr>
      <vt:lpstr>Oculus Setup – Oculus Quest</vt:lpstr>
      <vt:lpstr>Oculus Setup – Oculus Quest</vt:lpstr>
      <vt:lpstr>Oculus Setup</vt:lpstr>
      <vt:lpstr>Oculus Setup – Oculus Rift/Rift S</vt:lpstr>
      <vt:lpstr>Oculus Setup – Oculus Rift/Rift S</vt:lpstr>
      <vt:lpstr>Oculus Setup – Oculus Rift/Rift S</vt:lpstr>
      <vt:lpstr>Unity Project Oculus Setup - 2019 </vt:lpstr>
      <vt:lpstr>Unity Project Oculus Setup - 2021</vt:lpstr>
      <vt:lpstr>Oculus in Unity3D</vt:lpstr>
      <vt:lpstr>Oculus in Unity3D</vt:lpstr>
      <vt:lpstr>Oculus in Unity3D</vt:lpstr>
      <vt:lpstr>Oculus in Unity3D – 2019.3이하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  <vt:lpstr>Oculus in Unity3D</vt:lpstr>
    </vt:vector>
  </TitlesOfParts>
  <Company>mcv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of Computer Graphics</dc:title>
  <dc:creator>JIn</dc:creator>
  <cp:lastModifiedBy>JM</cp:lastModifiedBy>
  <cp:revision>518</cp:revision>
  <dcterms:created xsi:type="dcterms:W3CDTF">2010-01-07T06:35:01Z</dcterms:created>
  <dcterms:modified xsi:type="dcterms:W3CDTF">2023-10-18T05:27:39Z</dcterms:modified>
</cp:coreProperties>
</file>